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5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1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0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2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99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2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3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3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8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D4DEF-4DB3-43CB-9B8B-8FA0C21014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CC76-81EC-4095-8C1C-787F932FFA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5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25" y="0"/>
            <a:ext cx="1222683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Shavuot Quiz Time!!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It’s Shavuot over half term, but apart from something vague about cheesecake, what do you really know about this festival?</a:t>
            </a:r>
          </a:p>
          <a:p>
            <a:endParaRPr lang="en-GB" b="1" dirty="0"/>
          </a:p>
          <a:p>
            <a:r>
              <a:rPr lang="en-GB" b="1" dirty="0" smtClean="0"/>
              <a:t>Time for a Google Quiz!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763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/>
              <a:t>Here we go: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515600" cy="4909866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Hebrew date of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English date does Shavuot fall on this year?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English date will it fall on next year?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it fall on a different English date each year?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verse in the Torah describes the giving of the Torah?  Quote the verse.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Omer?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Talmudic sage is linked with the Omer?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main traditions of the Omer?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</a:t>
            </a:r>
            <a:r>
              <a:rPr lang="en-GB" dirty="0" err="1"/>
              <a:t>T</a:t>
            </a:r>
            <a:r>
              <a:rPr lang="en-GB" dirty="0" err="1" smtClean="0"/>
              <a:t>ikkun</a:t>
            </a:r>
            <a:r>
              <a:rPr lang="en-GB" dirty="0" smtClean="0"/>
              <a:t> </a:t>
            </a:r>
            <a:r>
              <a:rPr lang="en-GB" dirty="0" err="1" smtClean="0"/>
              <a:t>Leyl</a:t>
            </a:r>
            <a:r>
              <a:rPr lang="en-GB" dirty="0" smtClean="0"/>
              <a:t> Shavuot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book is read on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is that particular book associated with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foods are associated with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are those particular foods associated with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Shavuot is one of 3 special festivals in the Jewish calendar.  What are the other two and what links them?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additional prayers are said in shul on Shavuot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‘</a:t>
            </a:r>
            <a:r>
              <a:rPr lang="en-GB" dirty="0" err="1" smtClean="0"/>
              <a:t>bikkurim</a:t>
            </a:r>
            <a:r>
              <a:rPr lang="en-GB" dirty="0" smtClean="0"/>
              <a:t>’ and why are they associated with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name of the Christian holiday celebrated at the same time as Shavuot?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BONUS QUESTION – Shavuot is one of the least well known-about festivals in Judaism.  Why do you think that is?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407" y="188595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3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Shavuot Quiz Time!!</vt:lpstr>
      <vt:lpstr>Here we go:</vt:lpstr>
    </vt:vector>
  </TitlesOfParts>
  <Company>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Shavuot Quiz Time!!</dc:title>
  <dc:creator>Sara Levan</dc:creator>
  <cp:lastModifiedBy>Sara Levan</cp:lastModifiedBy>
  <cp:revision>5</cp:revision>
  <dcterms:created xsi:type="dcterms:W3CDTF">2020-05-18T11:51:40Z</dcterms:created>
  <dcterms:modified xsi:type="dcterms:W3CDTF">2020-05-18T12:40:51Z</dcterms:modified>
</cp:coreProperties>
</file>